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cia Cedrone" userId="S::pcedrone@wtps.org::0ed67c4a-e3d0-42d5-885c-44f449e1639c" providerId="AD" clId="Web-{535C3FDD-3932-B743-195B-D3186FFF0A73}"/>
    <pc:docChg chg="addSld delSld">
      <pc:chgData name="Patricia Cedrone" userId="S::pcedrone@wtps.org::0ed67c4a-e3d0-42d5-885c-44f449e1639c" providerId="AD" clId="Web-{535C3FDD-3932-B743-195B-D3186FFF0A73}" dt="2018-10-31T19:49:30.081" v="1"/>
      <pc:docMkLst>
        <pc:docMk/>
      </pc:docMkLst>
      <pc:sldChg chg="new del">
        <pc:chgData name="Patricia Cedrone" userId="S::pcedrone@wtps.org::0ed67c4a-e3d0-42d5-885c-44f449e1639c" providerId="AD" clId="Web-{535C3FDD-3932-B743-195B-D3186FFF0A73}" dt="2018-10-31T19:49:30.081" v="1"/>
        <pc:sldMkLst>
          <pc:docMk/>
          <pc:sldMk cId="232159236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596416-8C07-4FBE-86F2-8E75213C204D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763FAA-2756-461F-8AB4-00B986C4358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The preposition </a:t>
            </a:r>
            <a:r>
              <a:rPr lang="en-US" u="sng" dirty="0">
                <a:latin typeface="Comic Sans MS" pitchFamily="66" charset="0"/>
              </a:rPr>
              <a:t>de</a:t>
            </a:r>
            <a:r>
              <a:rPr lang="en-US" dirty="0">
                <a:latin typeface="Comic Sans MS" pitchFamily="66" charset="0"/>
              </a:rPr>
              <a:t> and contractions with </a:t>
            </a:r>
            <a:r>
              <a:rPr lang="en-US" u="sng" dirty="0">
                <a:latin typeface="Comic Sans MS" pitchFamily="66" charset="0"/>
              </a:rPr>
              <a:t>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5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can use de to show ownership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Comic Sans MS" pitchFamily="66" charset="0"/>
              </a:rPr>
              <a:t>De = of/from</a:t>
            </a:r>
          </a:p>
        </p:txBody>
      </p:sp>
    </p:spTree>
    <p:extLst>
      <p:ext uri="{BB962C8B-B14F-4D97-AF65-F5344CB8AC3E}">
        <p14:creationId xmlns:p14="http://schemas.microsoft.com/office/powerpoint/2010/main" val="349936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 + la does not form a contraction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Le </a:t>
            </a:r>
            <a:r>
              <a:rPr lang="en-US" dirty="0" err="1">
                <a:latin typeface="Comic Sans MS" pitchFamily="66" charset="0"/>
              </a:rPr>
              <a:t>livre</a:t>
            </a:r>
            <a:r>
              <a:rPr lang="en-US" dirty="0">
                <a:latin typeface="Comic Sans MS" pitchFamily="66" charset="0"/>
              </a:rPr>
              <a:t> de la </a:t>
            </a:r>
            <a:r>
              <a:rPr lang="en-US" dirty="0" err="1">
                <a:latin typeface="Comic Sans MS" pitchFamily="66" charset="0"/>
              </a:rPr>
              <a:t>fille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The book of the girl</a:t>
            </a:r>
          </a:p>
          <a:p>
            <a:r>
              <a:rPr lang="en-US" dirty="0">
                <a:latin typeface="Comic Sans MS" pitchFamily="66" charset="0"/>
              </a:rPr>
              <a:t>The girl’s book</a:t>
            </a:r>
          </a:p>
        </p:txBody>
      </p:sp>
      <p:pic>
        <p:nvPicPr>
          <p:cNvPr id="1026" name="Picture 2" descr="C:\Users\pcedrone\AppData\Local\Microsoft\Windows\Temporary Internet Files\Content.IE5\6NDE87HT\MC90039074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048000"/>
            <a:ext cx="3163888" cy="281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27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De + le forms a contraction</a:t>
            </a:r>
            <a:br>
              <a:rPr lang="en-US" dirty="0"/>
            </a:br>
            <a:r>
              <a:rPr lang="en-US" dirty="0"/>
              <a:t>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Le </a:t>
            </a:r>
            <a:r>
              <a:rPr lang="en-US" dirty="0" err="1">
                <a:latin typeface="Comic Sans MS" pitchFamily="66" charset="0"/>
              </a:rPr>
              <a:t>livre</a:t>
            </a:r>
            <a:r>
              <a:rPr lang="en-US" dirty="0">
                <a:latin typeface="Comic Sans MS" pitchFamily="66" charset="0"/>
              </a:rPr>
              <a:t> de + le </a:t>
            </a:r>
            <a:r>
              <a:rPr lang="en-US" dirty="0" err="1">
                <a:latin typeface="Comic Sans MS" pitchFamily="66" charset="0"/>
              </a:rPr>
              <a:t>garçon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Le </a:t>
            </a:r>
            <a:r>
              <a:rPr lang="en-US" dirty="0" err="1">
                <a:latin typeface="Comic Sans MS" pitchFamily="66" charset="0"/>
              </a:rPr>
              <a:t>livre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u="sng" dirty="0">
                <a:latin typeface="Comic Sans MS" pitchFamily="66" charset="0"/>
              </a:rPr>
              <a:t>du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garçon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The book of the boy</a:t>
            </a:r>
          </a:p>
          <a:p>
            <a:r>
              <a:rPr lang="en-US" dirty="0">
                <a:latin typeface="Comic Sans MS" pitchFamily="66" charset="0"/>
              </a:rPr>
              <a:t>The boy’s book</a:t>
            </a:r>
          </a:p>
        </p:txBody>
      </p:sp>
      <p:pic>
        <p:nvPicPr>
          <p:cNvPr id="2050" name="Picture 2" descr="C:\Users\pcedrone\AppData\Local\Microsoft\Windows\Temporary Internet Files\Content.IE5\90STUOOF\MC9003908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4" y="2590800"/>
            <a:ext cx="2346325" cy="28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55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 + l’ does not form a contraction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Le </a:t>
            </a:r>
            <a:r>
              <a:rPr lang="en-US" dirty="0" err="1">
                <a:latin typeface="Comic Sans MS" pitchFamily="66" charset="0"/>
              </a:rPr>
              <a:t>livre</a:t>
            </a:r>
            <a:r>
              <a:rPr lang="en-US" dirty="0">
                <a:latin typeface="Comic Sans MS" pitchFamily="66" charset="0"/>
              </a:rPr>
              <a:t> de </a:t>
            </a:r>
            <a:r>
              <a:rPr lang="en-US" dirty="0" err="1">
                <a:latin typeface="Comic Sans MS" pitchFamily="66" charset="0"/>
              </a:rPr>
              <a:t>l’élève</a:t>
            </a:r>
            <a:endParaRPr lang="en-US" dirty="0">
              <a:latin typeface="Comic Sans MS" pitchFamily="66" charset="0"/>
            </a:endParaRPr>
          </a:p>
          <a:p>
            <a:r>
              <a:rPr lang="en-US" dirty="0">
                <a:latin typeface="Comic Sans MS" pitchFamily="66" charset="0"/>
              </a:rPr>
              <a:t>The book of the student</a:t>
            </a:r>
          </a:p>
          <a:p>
            <a:r>
              <a:rPr lang="en-US" dirty="0">
                <a:latin typeface="Comic Sans MS" pitchFamily="66" charset="0"/>
              </a:rPr>
              <a:t>The student’s book</a:t>
            </a:r>
          </a:p>
        </p:txBody>
      </p:sp>
      <p:pic>
        <p:nvPicPr>
          <p:cNvPr id="3074" name="Picture 2" descr="C:\Users\pcedrone\AppData\Local\Microsoft\Windows\Temporary Internet Files\Content.IE5\DASUSS2Q\MC9002321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988" y="3544888"/>
            <a:ext cx="2068512" cy="2122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0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De + les forms a contraction</a:t>
            </a:r>
            <a:br>
              <a:rPr lang="en-US" dirty="0"/>
            </a:br>
            <a:r>
              <a:rPr lang="en-US" dirty="0"/>
              <a:t>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La </a:t>
            </a:r>
            <a:r>
              <a:rPr lang="en-US" dirty="0" err="1">
                <a:latin typeface="Comic Sans MS" pitchFamily="66" charset="0"/>
              </a:rPr>
              <a:t>maison</a:t>
            </a:r>
            <a:r>
              <a:rPr lang="en-US" dirty="0">
                <a:latin typeface="Comic Sans MS" pitchFamily="66" charset="0"/>
              </a:rPr>
              <a:t> de + les parents</a:t>
            </a:r>
          </a:p>
          <a:p>
            <a:r>
              <a:rPr lang="en-US" dirty="0">
                <a:latin typeface="Comic Sans MS" pitchFamily="66" charset="0"/>
              </a:rPr>
              <a:t>La </a:t>
            </a:r>
            <a:r>
              <a:rPr lang="en-US" dirty="0" err="1">
                <a:latin typeface="Comic Sans MS" pitchFamily="66" charset="0"/>
              </a:rPr>
              <a:t>maison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u="sng" dirty="0">
                <a:latin typeface="Comic Sans MS" pitchFamily="66" charset="0"/>
              </a:rPr>
              <a:t>des</a:t>
            </a:r>
            <a:r>
              <a:rPr lang="en-US" dirty="0">
                <a:latin typeface="Comic Sans MS" pitchFamily="66" charset="0"/>
              </a:rPr>
              <a:t> parents</a:t>
            </a:r>
          </a:p>
          <a:p>
            <a:r>
              <a:rPr lang="en-US" dirty="0">
                <a:latin typeface="Comic Sans MS" pitchFamily="66" charset="0"/>
              </a:rPr>
              <a:t>The house of the parents</a:t>
            </a:r>
          </a:p>
          <a:p>
            <a:r>
              <a:rPr lang="en-US" dirty="0">
                <a:latin typeface="Comic Sans MS" pitchFamily="66" charset="0"/>
              </a:rPr>
              <a:t>The parents’ house</a:t>
            </a:r>
          </a:p>
          <a:p>
            <a:endParaRPr lang="en-US" dirty="0"/>
          </a:p>
        </p:txBody>
      </p:sp>
      <p:pic>
        <p:nvPicPr>
          <p:cNvPr id="4098" name="Picture 2" descr="C:\Users\pcedrone\AppData\Local\Microsoft\Windows\Temporary Internet Files\Content.IE5\DASUSS2Q\MC900436127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667000"/>
            <a:ext cx="25320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87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</TotalTime>
  <Words>108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The preposition de and contractions with de</vt:lpstr>
      <vt:lpstr>You can use de to show ownership</vt:lpstr>
      <vt:lpstr>De + la does not form a contraction</vt:lpstr>
      <vt:lpstr>De + le forms a contraction du</vt:lpstr>
      <vt:lpstr>De + l’ does not form a contraction</vt:lpstr>
      <vt:lpstr>De + les forms a contraction des</vt:lpstr>
    </vt:vector>
  </TitlesOfParts>
  <Company>Washington Township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preposition de and contractions with de</dc:title>
  <dc:creator>Patricia Cedrone</dc:creator>
  <cp:lastModifiedBy>Patricia Cedrone</cp:lastModifiedBy>
  <cp:revision>4</cp:revision>
  <dcterms:created xsi:type="dcterms:W3CDTF">2013-11-14T20:04:07Z</dcterms:created>
  <dcterms:modified xsi:type="dcterms:W3CDTF">2018-10-31T19:49:30Z</dcterms:modified>
</cp:coreProperties>
</file>